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07" r:id="rId2"/>
    <p:sldId id="408" r:id="rId3"/>
    <p:sldId id="385" r:id="rId4"/>
    <p:sldId id="386" r:id="rId5"/>
  </p:sldIdLst>
  <p:sldSz cx="11522075" cy="6480175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041">
          <p15:clr>
            <a:srgbClr val="A4A3A4"/>
          </p15:clr>
        </p15:guide>
        <p15:guide id="2" pos="36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D1D"/>
    <a:srgbClr val="C00000"/>
    <a:srgbClr val="404040"/>
    <a:srgbClr val="B0B1B2"/>
    <a:srgbClr val="BFBFBF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8513" autoAdjust="0"/>
  </p:normalViewPr>
  <p:slideViewPr>
    <p:cSldViewPr>
      <p:cViewPr>
        <p:scale>
          <a:sx n="110" d="100"/>
          <a:sy n="110" d="100"/>
        </p:scale>
        <p:origin x="-930" y="-150"/>
      </p:cViewPr>
      <p:guideLst>
        <p:guide orient="horz" pos="2041"/>
        <p:guide pos="36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C480A-B781-4BBB-BD7F-FF7267EA92EB}" type="datetimeFigureOut">
              <a:rPr lang="ru-RU" smtClean="0"/>
              <a:t>18.06.2024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1C043-165F-4204-BE7B-60166D57E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12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1C043-165F-4204-BE7B-60166D57E30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53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-223838" y="808038"/>
            <a:ext cx="7185026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dirty="0"/>
              <a:t>Обновить</a:t>
            </a:r>
            <a:r>
              <a:rPr lang="ru-RU" baseline="0" dirty="0"/>
              <a:t> данные по розничным продажам, добавить новые подписи, добавить текст в синий квадрат по отклонениям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06ED9F-3A41-42F5-9675-81CAD411BF6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445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-223838" y="808038"/>
            <a:ext cx="7185026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dirty="0"/>
              <a:t>Обновить</a:t>
            </a:r>
            <a:r>
              <a:rPr lang="ru-RU" baseline="0" dirty="0"/>
              <a:t> данные по розничным продажам, добавить новые подписи, добавить текст в синий квадрат по отклонениям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06ED9F-3A41-42F5-9675-81CAD411BF64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445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-223838" y="808038"/>
            <a:ext cx="7185026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dirty="0"/>
              <a:t>Обновить</a:t>
            </a:r>
            <a:r>
              <a:rPr lang="ru-RU" baseline="0" dirty="0"/>
              <a:t> данные по розничным продажам, добавить новые подписи, добавить текст в синий квадрат по отклонениям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06ED9F-3A41-42F5-9675-81CAD411BF64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445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56" y="2013055"/>
            <a:ext cx="9793764" cy="13890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8311" y="3672099"/>
            <a:ext cx="8065453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68890-FEF4-47E1-A8AD-3F4B0219534E}" type="datetime1">
              <a:rPr lang="ru-RU" smtClean="0"/>
              <a:t>18.06.2024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751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C9604-AF97-4D37-AED4-D7ACD6A24655}" type="datetime1">
              <a:rPr lang="ru-RU" smtClean="0"/>
              <a:t>18.06.2024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88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353504" y="259508"/>
            <a:ext cx="2592467" cy="552914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76104" y="259508"/>
            <a:ext cx="7585366" cy="552914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C493-C7AD-47F1-999F-11A37B76D148}" type="datetime1">
              <a:rPr lang="ru-RU" smtClean="0"/>
              <a:t>18.06.2024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38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B5941-EB3C-4A5A-AC08-77E40FF1F672}" type="datetime1">
              <a:rPr lang="ru-RU" smtClean="0"/>
              <a:t>18.06.2024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61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0164" y="4164113"/>
            <a:ext cx="9793764" cy="128703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0164" y="2746575"/>
            <a:ext cx="9793764" cy="1417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98990-CE6F-416D-80DC-76D2002FA831}" type="datetime1">
              <a:rPr lang="ru-RU" smtClean="0"/>
              <a:t>18.06.2024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413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76104" y="1512041"/>
            <a:ext cx="5088916" cy="42766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857055" y="1512041"/>
            <a:ext cx="5088916" cy="42766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13681-5363-4934-BA3A-B82F2BD05DC8}" type="datetime1">
              <a:rPr lang="ru-RU" smtClean="0"/>
              <a:t>18.06.2024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3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104" y="1450540"/>
            <a:ext cx="5090917" cy="604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6104" y="2055056"/>
            <a:ext cx="5090917" cy="37336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853055" y="1450540"/>
            <a:ext cx="5092917" cy="604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853055" y="2055056"/>
            <a:ext cx="5092917" cy="37336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33DA-B2F3-4091-B8A8-64A3CC85AA7E}" type="datetime1">
              <a:rPr lang="ru-RU" smtClean="0"/>
              <a:t>18.06.2024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67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E9BD-41D7-411C-B1F9-EEC08D7785E5}" type="datetime1">
              <a:rPr lang="ru-RU" smtClean="0"/>
              <a:t>18.06.2024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74B7-E808-46B3-A836-209A06E371FE}" type="datetime1">
              <a:rPr lang="ru-RU" smtClean="0"/>
              <a:t>18.06.2024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09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5" y="258007"/>
            <a:ext cx="3790683" cy="10980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4811" y="258007"/>
            <a:ext cx="6441160" cy="5530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6105" y="1356037"/>
            <a:ext cx="3790683" cy="44326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B828-66DC-49B2-97AC-CA891F2BD7B2}" type="datetime1">
              <a:rPr lang="ru-RU" smtClean="0"/>
              <a:t>18.06.2024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14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8407" y="4536122"/>
            <a:ext cx="6913245" cy="5355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58407" y="579016"/>
            <a:ext cx="6913245" cy="38881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258407" y="5071637"/>
            <a:ext cx="6913245" cy="7605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E3DF-8577-4461-8241-29FFEFBEA2E3}" type="datetime1">
              <a:rPr lang="ru-RU" smtClean="0"/>
              <a:t>18.06.2024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60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4" y="259508"/>
            <a:ext cx="10369868" cy="1080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104" y="1512041"/>
            <a:ext cx="10369868" cy="4276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76104" y="6006163"/>
            <a:ext cx="2688484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F3DCF-D6DF-4816-BB10-0722357BABA5}" type="datetime1">
              <a:rPr lang="ru-RU" smtClean="0"/>
              <a:t>18.06.2024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36709" y="6006163"/>
            <a:ext cx="3648657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57487" y="6006163"/>
            <a:ext cx="2688484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3A10C-4937-4CDD-A5D5-559F7405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72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A10C-4937-4CDD-A5D5-559F7405AA06}" type="slidenum">
              <a:rPr lang="ru-RU" smtClean="0"/>
              <a:t>1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604904" y="1961101"/>
            <a:ext cx="8268701" cy="1938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3999" b="1" cap="all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Задний приводной (карданный) вал</a:t>
            </a:r>
          </a:p>
          <a:p>
            <a:r>
              <a:rPr lang="ru-RU" altLang="ru-RU" sz="3999" b="1" cap="all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снегоболотохода</a:t>
            </a:r>
            <a:r>
              <a:rPr lang="ru-RU" altLang="ru-RU" sz="3999" b="1" cap="all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«РМ 800 Т»</a:t>
            </a:r>
            <a:endParaRPr lang="ru-RU" altLang="ru-RU" sz="3999" b="1" cap="all" dirty="0"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977" y="2060711"/>
            <a:ext cx="1096516" cy="1632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82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5" name="Picture 2" descr="\\Srv55\home\SZGDC\Redkin_AS\Аксессуары\Логотип\лого РМ бел прозрачный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6892" y="114003"/>
            <a:ext cx="1132031" cy="268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" name="Группа 23"/>
          <p:cNvGrpSpPr/>
          <p:nvPr/>
        </p:nvGrpSpPr>
        <p:grpSpPr>
          <a:xfrm>
            <a:off x="-1" y="197047"/>
            <a:ext cx="10873606" cy="450751"/>
            <a:chOff x="0" y="197048"/>
            <a:chExt cx="8748464" cy="358478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7668344" y="197048"/>
              <a:ext cx="1080120" cy="3584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26" name="Picture 2" descr="\\Srv55\home\SZGDC\Redkin_AS\Аксессуары\Логотип\лого РМ бел прозрачный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816564" y="249194"/>
              <a:ext cx="858511" cy="254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" name="Прямоугольник 26"/>
            <p:cNvSpPr/>
            <p:nvPr/>
          </p:nvSpPr>
          <p:spPr>
            <a:xfrm>
              <a:off x="0" y="197048"/>
              <a:ext cx="7668344" cy="35847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8" name="Подзаголовок 2"/>
          <p:cNvSpPr txBox="1">
            <a:spLocks/>
          </p:cNvSpPr>
          <p:nvPr/>
        </p:nvSpPr>
        <p:spPr bwMode="auto">
          <a:xfrm>
            <a:off x="146338" y="197046"/>
            <a:ext cx="8942503" cy="559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567" tIns="36284" rIns="72567" bIns="36284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  <a:latin typeface="+mj-lt"/>
              </a:rPr>
              <a:t>Схема установки заднего приводного вала (вид сверху)</a:t>
            </a:r>
            <a:endParaRPr lang="ru-RU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26" name="Picture 2" descr="C:\Users\galyatkin_an\AppData\Local\Packages\Microsoft.Windows.Photos_8wekyb3d8bbwe\TempState\ShareServiceTempFolder\Схема существующая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3" y="669869"/>
            <a:ext cx="11281147" cy="507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21909" y="5832375"/>
            <a:ext cx="1091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Общая длина карданного вала: 52,5+253,3+54,2 = 360 мм. Номинальный осевой ход вала по КД = 3,21 мм.</a:t>
            </a:r>
            <a:r>
              <a:rPr lang="en-US" dirty="0" smtClean="0"/>
              <a:t> </a:t>
            </a:r>
          </a:p>
          <a:p>
            <a:r>
              <a:rPr lang="ru-RU" dirty="0" smtClean="0"/>
              <a:t>По факту двигатель имеет длину +2,5 мм. И осевой ход вала при этом - 3,21-2,5 = </a:t>
            </a:r>
            <a:r>
              <a:rPr lang="ru-RU" b="1" dirty="0" smtClean="0"/>
              <a:t>0,71 мм.</a:t>
            </a:r>
          </a:p>
        </p:txBody>
      </p:sp>
    </p:spTree>
    <p:extLst>
      <p:ext uri="{BB962C8B-B14F-4D97-AF65-F5344CB8AC3E}">
        <p14:creationId xmlns:p14="http://schemas.microsoft.com/office/powerpoint/2010/main" val="320016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5" name="Picture 2" descr="\\Srv55\home\SZGDC\Redkin_AS\Аксессуары\Логотип\лого РМ бел прозрачный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6892" y="114003"/>
            <a:ext cx="1132031" cy="268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" name="Группа 23"/>
          <p:cNvGrpSpPr/>
          <p:nvPr/>
        </p:nvGrpSpPr>
        <p:grpSpPr>
          <a:xfrm>
            <a:off x="-1" y="197047"/>
            <a:ext cx="10873606" cy="450751"/>
            <a:chOff x="0" y="197048"/>
            <a:chExt cx="8748464" cy="358478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7668344" y="197048"/>
              <a:ext cx="1080120" cy="3584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26" name="Picture 2" descr="\\Srv55\home\SZGDC\Redkin_AS\Аксессуары\Логотип\лого РМ бел прозрачный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816564" y="249194"/>
              <a:ext cx="858511" cy="254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" name="Прямоугольник 26"/>
            <p:cNvSpPr/>
            <p:nvPr/>
          </p:nvSpPr>
          <p:spPr>
            <a:xfrm>
              <a:off x="0" y="197048"/>
              <a:ext cx="7668344" cy="35847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8" name="Подзаголовок 2"/>
          <p:cNvSpPr txBox="1">
            <a:spLocks/>
          </p:cNvSpPr>
          <p:nvPr/>
        </p:nvSpPr>
        <p:spPr bwMode="auto">
          <a:xfrm>
            <a:off x="146338" y="197046"/>
            <a:ext cx="8942503" cy="559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567" tIns="36284" rIns="72567" bIns="36284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  <a:latin typeface="+mj-lt"/>
              </a:rPr>
              <a:t>Согласованные чертеж на Вал карданный задний</a:t>
            </a:r>
            <a:endParaRPr lang="ru-RU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050" name="Picture 2" descr="C:\Users\galyatkin_an\AppData\Local\Packages\Microsoft.Windows.Photos_8wekyb3d8bbwe\TempState\ShareServiceTempFolder\Схема существующая в горизонтали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38" y="935831"/>
            <a:ext cx="11255540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038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5" name="Picture 2" descr="\\Srv55\home\SZGDC\Redkin_AS\Аксессуары\Логотип\лого РМ бел прозрачный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6892" y="114003"/>
            <a:ext cx="1132031" cy="268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" name="Группа 23"/>
          <p:cNvGrpSpPr/>
          <p:nvPr/>
        </p:nvGrpSpPr>
        <p:grpSpPr>
          <a:xfrm>
            <a:off x="-1" y="197047"/>
            <a:ext cx="10873606" cy="450751"/>
            <a:chOff x="0" y="197048"/>
            <a:chExt cx="8748464" cy="358478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7668344" y="197048"/>
              <a:ext cx="1080120" cy="3584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26" name="Picture 2" descr="\\Srv55\home\SZGDC\Redkin_AS\Аксессуары\Логотип\лого РМ бел прозрачный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816564" y="249194"/>
              <a:ext cx="858511" cy="254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" name="Прямоугольник 26"/>
            <p:cNvSpPr/>
            <p:nvPr/>
          </p:nvSpPr>
          <p:spPr>
            <a:xfrm>
              <a:off x="0" y="197048"/>
              <a:ext cx="7668344" cy="35847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8" name="Подзаголовок 2"/>
          <p:cNvSpPr txBox="1">
            <a:spLocks/>
          </p:cNvSpPr>
          <p:nvPr/>
        </p:nvSpPr>
        <p:spPr bwMode="auto">
          <a:xfrm>
            <a:off x="146338" y="197046"/>
            <a:ext cx="8942503" cy="559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567" tIns="36284" rIns="72567" bIns="36284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ru-RU" sz="2400" dirty="0" smtClean="0">
                <a:solidFill>
                  <a:schemeClr val="bg1"/>
                </a:solidFill>
                <a:latin typeface="+mj-lt"/>
              </a:rPr>
              <a:t>Согласованный чертеж на Вал карданный задний </a:t>
            </a:r>
            <a:endParaRPr lang="ru-RU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79847"/>
            <a:ext cx="11296157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вал 1"/>
          <p:cNvSpPr/>
          <p:nvPr/>
        </p:nvSpPr>
        <p:spPr>
          <a:xfrm>
            <a:off x="5256981" y="1007839"/>
            <a:ext cx="648072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037" y="5256311"/>
            <a:ext cx="254317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51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32028</TotalTime>
  <Words>130</Words>
  <Application>Microsoft Office PowerPoint</Application>
  <PresentationFormat>Произвольный</PresentationFormat>
  <Paragraphs>15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АО РМ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УСАНОВА ЮЛИЯ ЕВГЕНЬЕВНА</dc:creator>
  <cp:lastModifiedBy>ГАЛЯТКИН АЛЕКСАНДР НИКОЛАЕВИЧ</cp:lastModifiedBy>
  <cp:revision>895</cp:revision>
  <cp:lastPrinted>2021-12-06T08:53:37Z</cp:lastPrinted>
  <dcterms:created xsi:type="dcterms:W3CDTF">2019-03-29T11:41:47Z</dcterms:created>
  <dcterms:modified xsi:type="dcterms:W3CDTF">2024-06-18T06:35:51Z</dcterms:modified>
</cp:coreProperties>
</file>