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5" autoAdjust="0"/>
    <p:restoredTop sz="94660"/>
  </p:normalViewPr>
  <p:slideViewPr>
    <p:cSldViewPr snapToGrid="0">
      <p:cViewPr>
        <p:scale>
          <a:sx n="100" d="100"/>
          <a:sy n="100" d="100"/>
        </p:scale>
        <p:origin x="-852" y="-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7AED-6FDF-46A8-8898-39AC1D682D81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133A-E351-4CF7-886C-79B43096C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120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7AED-6FDF-46A8-8898-39AC1D682D81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133A-E351-4CF7-886C-79B43096C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5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7AED-6FDF-46A8-8898-39AC1D682D81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133A-E351-4CF7-886C-79B43096C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819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7AED-6FDF-46A8-8898-39AC1D682D81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133A-E351-4CF7-886C-79B43096C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205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7AED-6FDF-46A8-8898-39AC1D682D81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133A-E351-4CF7-886C-79B43096C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499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7AED-6FDF-46A8-8898-39AC1D682D81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133A-E351-4CF7-886C-79B43096C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124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7AED-6FDF-46A8-8898-39AC1D682D81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133A-E351-4CF7-886C-79B43096C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849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7AED-6FDF-46A8-8898-39AC1D682D81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133A-E351-4CF7-886C-79B43096C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607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7AED-6FDF-46A8-8898-39AC1D682D81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133A-E351-4CF7-886C-79B43096C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590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7AED-6FDF-46A8-8898-39AC1D682D81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133A-E351-4CF7-886C-79B43096C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958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7AED-6FDF-46A8-8898-39AC1D682D81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133A-E351-4CF7-886C-79B43096C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574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A7AED-6FDF-46A8-8898-39AC1D682D81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D133A-E351-4CF7-886C-79B43096C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63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Пример расчета моментов в блокируемой трансмиссии мотовездехода РМ800Т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Движение по кругу с минимальным радиусом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4742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75" y="368703"/>
            <a:ext cx="6043699" cy="285594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809" y="368703"/>
            <a:ext cx="5382007" cy="359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75" y="3115972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809" y="3582890"/>
            <a:ext cx="4856471" cy="310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187015" y="465513"/>
            <a:ext cx="16625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До редуктора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13211" y="5875313"/>
            <a:ext cx="18644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До редуктора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9613437" y="6256530"/>
            <a:ext cx="16625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До редуктора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8547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9258" y="357447"/>
            <a:ext cx="116544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фотографиях видно, что разрушение приводных валов происходит как в основном перед редуктором (внутренний вал) , так и за ним (наружный вал).</a:t>
            </a:r>
          </a:p>
          <a:p>
            <a:endParaRPr lang="ru-RU" dirty="0" smtClean="0"/>
          </a:p>
          <a:p>
            <a:r>
              <a:rPr lang="ru-RU" dirty="0" smtClean="0"/>
              <a:t>Обороты внутреннего вала в  3,667 раза больше чем наружных (на величину передаточного отношения редуктора), а крутящий момент в 1,83 раза меньше (3,667/2).</a:t>
            </a:r>
          </a:p>
          <a:p>
            <a:r>
              <a:rPr lang="ru-RU" dirty="0" smtClean="0"/>
              <a:t>Из выше приведенного расчета следует, что момент на выходном валу раздаточной коробки 800 Н*м.</a:t>
            </a:r>
          </a:p>
          <a:p>
            <a:r>
              <a:rPr lang="ru-RU" dirty="0" smtClean="0"/>
              <a:t>На валах привода переднего и заднего редукторов крутящий момент 250 и 550 Н*м соответственно (</a:t>
            </a:r>
            <a:r>
              <a:rPr lang="en-US" dirty="0"/>
              <a:t>min static </a:t>
            </a:r>
            <a:r>
              <a:rPr lang="en-US" dirty="0" smtClean="0"/>
              <a:t>torsional strength </a:t>
            </a:r>
            <a:r>
              <a:rPr lang="en-US" dirty="0"/>
              <a:t>is </a:t>
            </a:r>
            <a:r>
              <a:rPr lang="en-US" dirty="0" smtClean="0"/>
              <a:t>1530 N*m</a:t>
            </a:r>
            <a:r>
              <a:rPr lang="ru-RU" dirty="0" smtClean="0"/>
              <a:t>).</a:t>
            </a:r>
          </a:p>
          <a:p>
            <a:r>
              <a:rPr lang="ru-RU" dirty="0" smtClean="0"/>
              <a:t>На наружных валах привода колес крутящий момент составляет 1000 Н*м на каждом</a:t>
            </a:r>
            <a:r>
              <a:rPr lang="en-US" dirty="0" smtClean="0"/>
              <a:t> </a:t>
            </a:r>
            <a:r>
              <a:rPr lang="ru-RU" dirty="0"/>
              <a:t>(</a:t>
            </a:r>
            <a:r>
              <a:rPr lang="en-US" dirty="0"/>
              <a:t>min static torsional strength is </a:t>
            </a:r>
            <a:r>
              <a:rPr lang="en-US" dirty="0" smtClean="0"/>
              <a:t>2000 N*m</a:t>
            </a:r>
            <a:r>
              <a:rPr lang="ru-RU" dirty="0"/>
              <a:t>)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88" y="3225327"/>
            <a:ext cx="6962774" cy="3261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79200" y="3405567"/>
            <a:ext cx="18644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После редуктора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1447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9258" y="357447"/>
            <a:ext cx="11654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 чертежу угол качения ±23</a:t>
            </a:r>
            <a:r>
              <a:rPr lang="ru-RU" dirty="0" smtClean="0">
                <a:sym typeface="Symbol"/>
              </a:rPr>
              <a:t>.</a:t>
            </a:r>
          </a:p>
          <a:p>
            <a:r>
              <a:rPr lang="ru-RU" dirty="0" smtClean="0">
                <a:sym typeface="Symbol"/>
              </a:rPr>
              <a:t>В 3Д модели угол 27,6.</a:t>
            </a:r>
          </a:p>
          <a:p>
            <a:r>
              <a:rPr lang="ru-RU" dirty="0" smtClean="0">
                <a:sym typeface="Symbol"/>
              </a:rPr>
              <a:t>По факту 15,4.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2" b="21752"/>
          <a:stretch/>
        </p:blipFill>
        <p:spPr bwMode="auto">
          <a:xfrm>
            <a:off x="192653" y="1502330"/>
            <a:ext cx="7048252" cy="294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829" y="1831181"/>
            <a:ext cx="3961873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59605" y="2688193"/>
            <a:ext cx="855345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221980" y="4269343"/>
            <a:ext cx="1293495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4" r="14707"/>
          <a:stretch/>
        </p:blipFill>
        <p:spPr bwMode="auto">
          <a:xfrm>
            <a:off x="504825" y="3609975"/>
            <a:ext cx="4841944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67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Анимация моделирования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227263" y="1353939"/>
            <a:ext cx="845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Передний мост подключен, передний дифференциал свободный</a:t>
            </a:r>
            <a:endParaRPr lang="ru-RU" dirty="0"/>
          </a:p>
        </p:txBody>
      </p:sp>
      <p:pic>
        <p:nvPicPr>
          <p:cNvPr id="9" name="RM_800_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9250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Угловые скорости вращения ведущих колес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5020" y="1825625"/>
            <a:ext cx="830195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28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486" y="365125"/>
            <a:ext cx="11600714" cy="1325563"/>
          </a:xfrm>
        </p:spPr>
        <p:txBody>
          <a:bodyPr/>
          <a:lstStyle/>
          <a:p>
            <a:r>
              <a:rPr lang="ru-RU" dirty="0" smtClean="0"/>
              <a:t>Крутящий момент на выходном валу РК, Н*мм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5020" y="1825625"/>
            <a:ext cx="830195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43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Крутящие моменты на валах привода главных передач, Н*мм</a:t>
            </a:r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5020" y="1825625"/>
            <a:ext cx="830195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31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Крутящие моменты на валах привода передних колес и корпусе дифференциала, Н*мм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5020" y="1825625"/>
            <a:ext cx="830195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68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Крутящие моменты на валах привода задних колес и корпусе дифференциала, Н*мм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5020" y="1825625"/>
            <a:ext cx="830195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52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8" y="510861"/>
            <a:ext cx="5067268" cy="2850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8" y="3586941"/>
            <a:ext cx="5067268" cy="2850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965" y="510861"/>
            <a:ext cx="3400370" cy="60397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18877" y="706582"/>
            <a:ext cx="16625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До редуктора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63735" y="521916"/>
            <a:ext cx="18644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После редуктора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4298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94" y="389687"/>
            <a:ext cx="5881379" cy="271131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636" y="389687"/>
            <a:ext cx="4214553" cy="56194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94" y="3199389"/>
            <a:ext cx="4572000" cy="3429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0203" y="5945386"/>
            <a:ext cx="16625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До редуктора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9060625" y="538542"/>
            <a:ext cx="18644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После редуктора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6100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220</Words>
  <Application>Microsoft Office PowerPoint</Application>
  <PresentationFormat>Произвольный</PresentationFormat>
  <Paragraphs>28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Пример расчета моментов в блокируемой трансмиссии мотовездехода РМ800Т</vt:lpstr>
      <vt:lpstr>Анимация моделирования</vt:lpstr>
      <vt:lpstr>Угловые скорости вращения ведущих колес</vt:lpstr>
      <vt:lpstr>Крутящий момент на выходном валу РК, Н*мм</vt:lpstr>
      <vt:lpstr>Крутящие моменты на валах привода главных передач, Н*мм</vt:lpstr>
      <vt:lpstr>Крутящие моменты на валах привода передних колес и корпусе дифференциала, Н*мм</vt:lpstr>
      <vt:lpstr>Крутящие моменты на валах привода задних колес и корпусе дифференциала, Н*мм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расчета моментов в блокируемой трансмиссии мотовездехода РМ800Т</dc:title>
  <dc:creator>Илья Чичекин</dc:creator>
  <cp:lastModifiedBy>K</cp:lastModifiedBy>
  <cp:revision>19</cp:revision>
  <dcterms:created xsi:type="dcterms:W3CDTF">2026-02-03T07:20:09Z</dcterms:created>
  <dcterms:modified xsi:type="dcterms:W3CDTF">2026-06-15T10:24:36Z</dcterms:modified>
</cp:coreProperties>
</file>